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98" r:id="rId4"/>
    <p:sldId id="297" r:id="rId5"/>
    <p:sldId id="267" r:id="rId6"/>
    <p:sldId id="300" r:id="rId7"/>
    <p:sldId id="270" r:id="rId8"/>
    <p:sldId id="271" r:id="rId9"/>
    <p:sldId id="273" r:id="rId10"/>
    <p:sldId id="280" r:id="rId11"/>
    <p:sldId id="281" r:id="rId12"/>
    <p:sldId id="282" r:id="rId13"/>
    <p:sldId id="276" r:id="rId14"/>
    <p:sldId id="277" r:id="rId15"/>
    <p:sldId id="275" r:id="rId16"/>
    <p:sldId id="278" r:id="rId17"/>
    <p:sldId id="311" r:id="rId18"/>
    <p:sldId id="302" r:id="rId19"/>
    <p:sldId id="303" r:id="rId20"/>
    <p:sldId id="284" r:id="rId21"/>
    <p:sldId id="263" r:id="rId22"/>
    <p:sldId id="305" r:id="rId23"/>
    <p:sldId id="261" r:id="rId24"/>
    <p:sldId id="262" r:id="rId25"/>
    <p:sldId id="285" r:id="rId26"/>
    <p:sldId id="265" r:id="rId27"/>
    <p:sldId id="279" r:id="rId28"/>
    <p:sldId id="306" r:id="rId29"/>
    <p:sldId id="293" r:id="rId30"/>
    <p:sldId id="287" r:id="rId31"/>
    <p:sldId id="288" r:id="rId32"/>
    <p:sldId id="289" r:id="rId33"/>
    <p:sldId id="290" r:id="rId34"/>
    <p:sldId id="260" r:id="rId35"/>
    <p:sldId id="294" r:id="rId36"/>
    <p:sldId id="295" r:id="rId37"/>
    <p:sldId id="307" r:id="rId38"/>
    <p:sldId id="308" r:id="rId39"/>
    <p:sldId id="309" r:id="rId40"/>
    <p:sldId id="292" r:id="rId41"/>
    <p:sldId id="310" r:id="rId42"/>
    <p:sldId id="301" r:id="rId43"/>
    <p:sldId id="2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706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187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477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288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618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570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346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72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361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96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6242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C280E-652A-4772-8598-C50FB7AB4C0D}" type="datetimeFigureOut">
              <a:rPr lang="en-AU" smtClean="0"/>
              <a:t>4/08/2022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447E2-E40A-4F12-ACB1-7215EA39EE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604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365125"/>
            <a:ext cx="10770576" cy="6176352"/>
          </a:xfrm>
        </p:spPr>
      </p:pic>
    </p:spTree>
    <p:extLst>
      <p:ext uri="{BB962C8B-B14F-4D97-AF65-F5344CB8AC3E}">
        <p14:creationId xmlns:p14="http://schemas.microsoft.com/office/powerpoint/2010/main" val="14278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30" y="457200"/>
            <a:ext cx="9812215" cy="6154615"/>
          </a:xfrm>
        </p:spPr>
      </p:pic>
    </p:spTree>
    <p:extLst>
      <p:ext uri="{BB962C8B-B14F-4D97-AF65-F5344CB8AC3E}">
        <p14:creationId xmlns:p14="http://schemas.microsoft.com/office/powerpoint/2010/main" val="42759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38" y="298938"/>
            <a:ext cx="8335108" cy="6365631"/>
          </a:xfrm>
        </p:spPr>
      </p:pic>
    </p:spTree>
    <p:extLst>
      <p:ext uri="{BB962C8B-B14F-4D97-AF65-F5344CB8AC3E}">
        <p14:creationId xmlns:p14="http://schemas.microsoft.com/office/powerpoint/2010/main" val="18786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365124"/>
            <a:ext cx="7869114" cy="6369783"/>
          </a:xfrm>
        </p:spPr>
      </p:pic>
    </p:spTree>
    <p:extLst>
      <p:ext uri="{BB962C8B-B14F-4D97-AF65-F5344CB8AC3E}">
        <p14:creationId xmlns:p14="http://schemas.microsoft.com/office/powerpoint/2010/main" val="11060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8" y="365125"/>
            <a:ext cx="5037991" cy="6237898"/>
          </a:xfrm>
        </p:spPr>
      </p:pic>
    </p:spTree>
    <p:extLst>
      <p:ext uri="{BB962C8B-B14F-4D97-AF65-F5344CB8AC3E}">
        <p14:creationId xmlns:p14="http://schemas.microsoft.com/office/powerpoint/2010/main" val="85374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5" y="448408"/>
            <a:ext cx="9636369" cy="6075484"/>
          </a:xfrm>
        </p:spPr>
      </p:pic>
    </p:spTree>
    <p:extLst>
      <p:ext uri="{BB962C8B-B14F-4D97-AF65-F5344CB8AC3E}">
        <p14:creationId xmlns:p14="http://schemas.microsoft.com/office/powerpoint/2010/main" val="21200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8" y="365125"/>
            <a:ext cx="5037991" cy="6237898"/>
          </a:xfrm>
        </p:spPr>
      </p:pic>
    </p:spTree>
    <p:extLst>
      <p:ext uri="{BB962C8B-B14F-4D97-AF65-F5344CB8AC3E}">
        <p14:creationId xmlns:p14="http://schemas.microsoft.com/office/powerpoint/2010/main" val="29229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38" y="211015"/>
            <a:ext cx="6945924" cy="6400800"/>
          </a:xfrm>
        </p:spPr>
      </p:pic>
    </p:spTree>
    <p:extLst>
      <p:ext uri="{BB962C8B-B14F-4D97-AF65-F5344CB8AC3E}">
        <p14:creationId xmlns:p14="http://schemas.microsoft.com/office/powerpoint/2010/main" val="22838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4" y="0"/>
            <a:ext cx="10920046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8" y="365125"/>
            <a:ext cx="5037991" cy="6237898"/>
          </a:xfrm>
        </p:spPr>
      </p:pic>
    </p:spTree>
    <p:extLst>
      <p:ext uri="{BB962C8B-B14F-4D97-AF65-F5344CB8AC3E}">
        <p14:creationId xmlns:p14="http://schemas.microsoft.com/office/powerpoint/2010/main" val="4849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345615" cy="5811838"/>
          </a:xfrm>
        </p:spPr>
      </p:pic>
    </p:spTree>
    <p:extLst>
      <p:ext uri="{BB962C8B-B14F-4D97-AF65-F5344CB8AC3E}">
        <p14:creationId xmlns:p14="http://schemas.microsoft.com/office/powerpoint/2010/main" val="425758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457198"/>
            <a:ext cx="4783015" cy="6163409"/>
          </a:xfrm>
        </p:spPr>
      </p:pic>
    </p:spTree>
    <p:extLst>
      <p:ext uri="{BB962C8B-B14F-4D97-AF65-F5344CB8AC3E}">
        <p14:creationId xmlns:p14="http://schemas.microsoft.com/office/powerpoint/2010/main" val="4178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365124"/>
            <a:ext cx="7869114" cy="6369783"/>
          </a:xfrm>
        </p:spPr>
      </p:pic>
    </p:spTree>
    <p:extLst>
      <p:ext uri="{BB962C8B-B14F-4D97-AF65-F5344CB8AC3E}">
        <p14:creationId xmlns:p14="http://schemas.microsoft.com/office/powerpoint/2010/main" val="203243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1" y="430823"/>
            <a:ext cx="5336931" cy="6286500"/>
          </a:xfrm>
        </p:spPr>
      </p:pic>
    </p:spTree>
    <p:extLst>
      <p:ext uri="{BB962C8B-B14F-4D97-AF65-F5344CB8AC3E}">
        <p14:creationId xmlns:p14="http://schemas.microsoft.com/office/powerpoint/2010/main" val="192162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4" y="474785"/>
            <a:ext cx="9152792" cy="72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2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6" y="483576"/>
            <a:ext cx="10489222" cy="6093069"/>
          </a:xfrm>
        </p:spPr>
      </p:pic>
    </p:spTree>
    <p:extLst>
      <p:ext uri="{BB962C8B-B14F-4D97-AF65-F5344CB8AC3E}">
        <p14:creationId xmlns:p14="http://schemas.microsoft.com/office/powerpoint/2010/main" val="3096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4" y="365125"/>
            <a:ext cx="10580076" cy="6176352"/>
          </a:xfrm>
        </p:spPr>
      </p:pic>
    </p:spTree>
    <p:extLst>
      <p:ext uri="{BB962C8B-B14F-4D97-AF65-F5344CB8AC3E}">
        <p14:creationId xmlns:p14="http://schemas.microsoft.com/office/powerpoint/2010/main" val="31825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703385"/>
            <a:ext cx="11148646" cy="86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1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" y="365125"/>
            <a:ext cx="10541977" cy="6132390"/>
          </a:xfrm>
        </p:spPr>
      </p:pic>
    </p:spTree>
    <p:extLst>
      <p:ext uri="{BB962C8B-B14F-4D97-AF65-F5344CB8AC3E}">
        <p14:creationId xmlns:p14="http://schemas.microsoft.com/office/powerpoint/2010/main" val="10906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5" y="430823"/>
            <a:ext cx="10119946" cy="5978769"/>
          </a:xfrm>
        </p:spPr>
      </p:pic>
    </p:spTree>
    <p:extLst>
      <p:ext uri="{BB962C8B-B14F-4D97-AF65-F5344CB8AC3E}">
        <p14:creationId xmlns:p14="http://schemas.microsoft.com/office/powerpoint/2010/main" val="371598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77" y="184638"/>
            <a:ext cx="5090746" cy="6673361"/>
          </a:xfrm>
        </p:spPr>
      </p:pic>
    </p:spTree>
    <p:extLst>
      <p:ext uri="{BB962C8B-B14F-4D97-AF65-F5344CB8AC3E}">
        <p14:creationId xmlns:p14="http://schemas.microsoft.com/office/powerpoint/2010/main" val="25221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4133" y="-1944568"/>
            <a:ext cx="6330465" cy="10588869"/>
          </a:xfrm>
        </p:spPr>
      </p:pic>
    </p:spTree>
    <p:extLst>
      <p:ext uri="{BB962C8B-B14F-4D97-AF65-F5344CB8AC3E}">
        <p14:creationId xmlns:p14="http://schemas.microsoft.com/office/powerpoint/2010/main" val="11878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2" y="298938"/>
            <a:ext cx="8730762" cy="63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3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4" y="439614"/>
            <a:ext cx="10799885" cy="6005147"/>
          </a:xfrm>
        </p:spPr>
      </p:pic>
    </p:spTree>
    <p:extLst>
      <p:ext uri="{BB962C8B-B14F-4D97-AF65-F5344CB8AC3E}">
        <p14:creationId xmlns:p14="http://schemas.microsoft.com/office/powerpoint/2010/main" val="155033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849"/>
            <a:ext cx="11007969" cy="59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0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46" y="0"/>
            <a:ext cx="2905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8" y="0"/>
            <a:ext cx="10779369" cy="65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0629" y="365125"/>
            <a:ext cx="10823331" cy="6114806"/>
          </a:xfrm>
        </p:spPr>
      </p:pic>
    </p:spTree>
    <p:extLst>
      <p:ext uri="{BB962C8B-B14F-4D97-AF65-F5344CB8AC3E}">
        <p14:creationId xmlns:p14="http://schemas.microsoft.com/office/powerpoint/2010/main" val="109250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92" y="193430"/>
            <a:ext cx="8343900" cy="6488723"/>
          </a:xfrm>
        </p:spPr>
      </p:pic>
    </p:spTree>
    <p:extLst>
      <p:ext uri="{BB962C8B-B14F-4D97-AF65-F5344CB8AC3E}">
        <p14:creationId xmlns:p14="http://schemas.microsoft.com/office/powerpoint/2010/main" val="41115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4" y="659423"/>
            <a:ext cx="11315700" cy="5697415"/>
          </a:xfrm>
        </p:spPr>
      </p:pic>
    </p:spTree>
    <p:extLst>
      <p:ext uri="{BB962C8B-B14F-4D97-AF65-F5344CB8AC3E}">
        <p14:creationId xmlns:p14="http://schemas.microsoft.com/office/powerpoint/2010/main" val="20146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62" y="167054"/>
            <a:ext cx="4563207" cy="6690945"/>
          </a:xfrm>
        </p:spPr>
      </p:pic>
    </p:spTree>
    <p:extLst>
      <p:ext uri="{BB962C8B-B14F-4D97-AF65-F5344CB8AC3E}">
        <p14:creationId xmlns:p14="http://schemas.microsoft.com/office/powerpoint/2010/main" val="11027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38" y="228600"/>
            <a:ext cx="8449408" cy="6418385"/>
          </a:xfrm>
        </p:spPr>
      </p:pic>
    </p:spTree>
    <p:extLst>
      <p:ext uri="{BB962C8B-B14F-4D97-AF65-F5344CB8AC3E}">
        <p14:creationId xmlns:p14="http://schemas.microsoft.com/office/powerpoint/2010/main" val="388739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69" y="365125"/>
            <a:ext cx="9689123" cy="6492875"/>
          </a:xfrm>
        </p:spPr>
      </p:pic>
    </p:spTree>
    <p:extLst>
      <p:ext uri="{BB962C8B-B14F-4D97-AF65-F5344CB8AC3E}">
        <p14:creationId xmlns:p14="http://schemas.microsoft.com/office/powerpoint/2010/main" val="19168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1" y="298938"/>
            <a:ext cx="12942277" cy="6805247"/>
          </a:xfrm>
        </p:spPr>
      </p:pic>
    </p:spTree>
    <p:extLst>
      <p:ext uri="{BB962C8B-B14F-4D97-AF65-F5344CB8AC3E}">
        <p14:creationId xmlns:p14="http://schemas.microsoft.com/office/powerpoint/2010/main" val="22241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457198"/>
            <a:ext cx="4783015" cy="6163409"/>
          </a:xfrm>
        </p:spPr>
      </p:pic>
    </p:spTree>
    <p:extLst>
      <p:ext uri="{BB962C8B-B14F-4D97-AF65-F5344CB8AC3E}">
        <p14:creationId xmlns:p14="http://schemas.microsoft.com/office/powerpoint/2010/main" val="27021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9092" y="365125"/>
            <a:ext cx="8944708" cy="5736737"/>
          </a:xfrm>
        </p:spPr>
        <p:txBody>
          <a:bodyPr>
            <a:noAutofit/>
          </a:bodyPr>
          <a:lstStyle/>
          <a:p>
            <a:r>
              <a:rPr lang="en-AU" sz="9600" dirty="0" smtClean="0">
                <a:latin typeface="Comic Sans MS" panose="030F0702030302020204" pitchFamily="66" charset="0"/>
              </a:rPr>
              <a:t>reliability</a:t>
            </a:r>
            <a:endParaRPr lang="en-AU" sz="9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08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62" y="3010910"/>
            <a:ext cx="5140569" cy="368782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3" y="75956"/>
            <a:ext cx="4818184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3" y="0"/>
            <a:ext cx="4495799" cy="34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3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365125"/>
            <a:ext cx="10770576" cy="6176352"/>
          </a:xfrm>
        </p:spPr>
      </p:pic>
    </p:spTree>
    <p:extLst>
      <p:ext uri="{BB962C8B-B14F-4D97-AF65-F5344CB8AC3E}">
        <p14:creationId xmlns:p14="http://schemas.microsoft.com/office/powerpoint/2010/main" val="15257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8" y="553914"/>
            <a:ext cx="10676791" cy="6005147"/>
          </a:xfrm>
        </p:spPr>
      </p:pic>
    </p:spTree>
    <p:extLst>
      <p:ext uri="{BB962C8B-B14F-4D97-AF65-F5344CB8AC3E}">
        <p14:creationId xmlns:p14="http://schemas.microsoft.com/office/powerpoint/2010/main" val="38897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11377246" cy="51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8" y="365125"/>
            <a:ext cx="5037991" cy="6237898"/>
          </a:xfrm>
        </p:spPr>
      </p:pic>
    </p:spTree>
    <p:extLst>
      <p:ext uri="{BB962C8B-B14F-4D97-AF65-F5344CB8AC3E}">
        <p14:creationId xmlns:p14="http://schemas.microsoft.com/office/powerpoint/2010/main" val="31574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31" y="553915"/>
            <a:ext cx="10588869" cy="5623048"/>
          </a:xfrm>
        </p:spPr>
      </p:pic>
    </p:spTree>
    <p:extLst>
      <p:ext uri="{BB962C8B-B14F-4D97-AF65-F5344CB8AC3E}">
        <p14:creationId xmlns:p14="http://schemas.microsoft.com/office/powerpoint/2010/main" val="374569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" y="36818"/>
            <a:ext cx="6565970" cy="36119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62" y="2561496"/>
            <a:ext cx="7482254" cy="41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</Words>
  <Application>Microsoft Office PowerPoint</Application>
  <PresentationFormat>Widescreen</PresentationFormat>
  <Paragraphs>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reliability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Mary not a mp</dc:title>
  <dc:creator>ian.mackay@mrccc.org.au</dc:creator>
  <cp:lastModifiedBy>ian.mackay@mrccc.org.au</cp:lastModifiedBy>
  <cp:revision>18</cp:revision>
  <dcterms:created xsi:type="dcterms:W3CDTF">2022-07-28T11:11:01Z</dcterms:created>
  <dcterms:modified xsi:type="dcterms:W3CDTF">2022-08-04T13:10:33Z</dcterms:modified>
</cp:coreProperties>
</file>