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5" r:id="rId4"/>
    <p:sldId id="257" r:id="rId5"/>
    <p:sldId id="258" r:id="rId6"/>
    <p:sldId id="259" r:id="rId7"/>
    <p:sldId id="272" r:id="rId8"/>
    <p:sldId id="263" r:id="rId9"/>
    <p:sldId id="260" r:id="rId10"/>
    <p:sldId id="261" r:id="rId11"/>
    <p:sldId id="262" r:id="rId12"/>
    <p:sldId id="264" r:id="rId13"/>
    <p:sldId id="266" r:id="rId14"/>
    <p:sldId id="269" r:id="rId15"/>
    <p:sldId id="274" r:id="rId16"/>
    <p:sldId id="267" r:id="rId17"/>
    <p:sldId id="270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2C8B-B2F7-467E-B7FD-3E66A375ABAC}" type="datetimeFigureOut">
              <a:rPr lang="en-AU" smtClean="0"/>
              <a:t>4/08/2022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CC561-8698-48D7-9104-2DDAB050A6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3147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2C8B-B2F7-467E-B7FD-3E66A375ABAC}" type="datetimeFigureOut">
              <a:rPr lang="en-AU" smtClean="0"/>
              <a:t>4/08/2022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CC561-8698-48D7-9104-2DDAB050A6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515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2C8B-B2F7-467E-B7FD-3E66A375ABAC}" type="datetimeFigureOut">
              <a:rPr lang="en-AU" smtClean="0"/>
              <a:t>4/08/2022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CC561-8698-48D7-9104-2DDAB050A6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431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2C8B-B2F7-467E-B7FD-3E66A375ABAC}" type="datetimeFigureOut">
              <a:rPr lang="en-AU" smtClean="0"/>
              <a:t>4/08/2022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CC561-8698-48D7-9104-2DDAB050A6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399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2C8B-B2F7-467E-B7FD-3E66A375ABAC}" type="datetimeFigureOut">
              <a:rPr lang="en-AU" smtClean="0"/>
              <a:t>4/08/2022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CC561-8698-48D7-9104-2DDAB050A6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407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2C8B-B2F7-467E-B7FD-3E66A375ABAC}" type="datetimeFigureOut">
              <a:rPr lang="en-AU" smtClean="0"/>
              <a:t>4/08/2022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CC561-8698-48D7-9104-2DDAB050A6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100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2C8B-B2F7-467E-B7FD-3E66A375ABAC}" type="datetimeFigureOut">
              <a:rPr lang="en-AU" smtClean="0"/>
              <a:t>4/08/2022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CC561-8698-48D7-9104-2DDAB050A6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2261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2C8B-B2F7-467E-B7FD-3E66A375ABAC}" type="datetimeFigureOut">
              <a:rPr lang="en-AU" smtClean="0"/>
              <a:t>4/08/2022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CC561-8698-48D7-9104-2DDAB050A6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15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2C8B-B2F7-467E-B7FD-3E66A375ABAC}" type="datetimeFigureOut">
              <a:rPr lang="en-AU" smtClean="0"/>
              <a:t>4/08/2022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CC561-8698-48D7-9104-2DDAB050A6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043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2C8B-B2F7-467E-B7FD-3E66A375ABAC}" type="datetimeFigureOut">
              <a:rPr lang="en-AU" smtClean="0"/>
              <a:t>4/08/2022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CC561-8698-48D7-9104-2DDAB050A6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723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2C8B-B2F7-467E-B7FD-3E66A375ABAC}" type="datetimeFigureOut">
              <a:rPr lang="en-AU" smtClean="0"/>
              <a:t>4/08/2022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CC561-8698-48D7-9104-2DDAB050A6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630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52C8B-B2F7-467E-B7FD-3E66A375ABAC}" type="datetimeFigureOut">
              <a:rPr lang="en-AU" smtClean="0"/>
              <a:t>4/08/2022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CC561-8698-48D7-9104-2DDAB050A6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50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lectrek.co/2021/03/24/con-edison-announces-electric-bucket-truck-with-lion-electric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leantechnica.com/2021/03/25/groundbreaking-h3x-motor-brings-electric-aircraft-one-step-closer-to-reality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leantechnica.com/2021/04/17/lisbon-orders-10-electric-ferrie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hedriven.io/2021/03/26/airspeeder-australian-backed-electric-flying-car-races-coming-soon/" TargetMode="External"/><Relationship Id="rId2" Type="http://schemas.openxmlformats.org/officeDocument/2006/relationships/hyperlink" Target="https://electrek.co/2021/03/26/brp-commits-to-electrification-of-entire-line-including-jet-skis-go-karts-e-motorcycle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thedriven.io/2021/04/18/jagged-bulldust-why-the-murdoch-media-hates-electric-vehicles-so-much/?fbclid=IwAR1mPfEXNQKx-9oQH0kOTI9-meUlgCiwGO4XWnlcwTT3VKRe7GfIvFdpGe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eneweconomy.com.au/commercial-nonsense-andrew-forrest-explains-why-he-wants-to-dump-fossil-fuels/" TargetMode="External"/><Relationship Id="rId2" Type="http://schemas.openxmlformats.org/officeDocument/2006/relationships/hyperlink" Target="https://cleantechnica.com/2021/02/24/hydrogen-is-big-oils-last-grand-sca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neweconomy.com.au/for-hydrogen-to-dominate-the-low-carbon-world-batteries-must-fail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cleantechnica.com/2021/04/07/green-hydrogen-to-blue-hydrogen-i-will-drink-your-milkshake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deevs.com/features/496823/sandy-munro-chinese-ev-dominance/" TargetMode="External"/><Relationship Id="rId2" Type="http://schemas.openxmlformats.org/officeDocument/2006/relationships/hyperlink" Target="https://www.youtube.com/watch?v=9k7k3Mzknm8&amp;t=789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1440160"/>
          </a:xfrm>
        </p:spPr>
        <p:txBody>
          <a:bodyPr/>
          <a:lstStyle/>
          <a:p>
            <a:r>
              <a:rPr lang="en-US" dirty="0" smtClean="0"/>
              <a:t>Transport – Possible Futures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489720"/>
          </a:xfrm>
        </p:spPr>
        <p:txBody>
          <a:bodyPr>
            <a:normAutofit lnSpcReduction="10000"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Cleantechnica.com </a:t>
            </a:r>
          </a:p>
          <a:p>
            <a:r>
              <a:rPr lang="en-US" sz="4400" b="1" dirty="0" smtClean="0">
                <a:solidFill>
                  <a:schemeClr val="tx1"/>
                </a:solidFill>
              </a:rPr>
              <a:t>David Waterworth</a:t>
            </a:r>
            <a:endParaRPr lang="en-AU" sz="44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7812"/>
            <a:ext cx="518068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68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Buses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Electric buses in Australia</a:t>
            </a:r>
          </a:p>
          <a:p>
            <a:pPr lvl="1"/>
            <a:r>
              <a:rPr lang="en-US" dirty="0" smtClean="0"/>
              <a:t>Made in China</a:t>
            </a:r>
          </a:p>
          <a:p>
            <a:pPr lvl="1"/>
            <a:r>
              <a:rPr lang="en-US" dirty="0" smtClean="0"/>
              <a:t>Hybrid</a:t>
            </a:r>
          </a:p>
          <a:p>
            <a:pPr lvl="1"/>
            <a:r>
              <a:rPr lang="en-US" dirty="0" smtClean="0"/>
              <a:t>Home grown</a:t>
            </a:r>
          </a:p>
          <a:p>
            <a:r>
              <a:rPr lang="en-US" dirty="0" smtClean="0"/>
              <a:t>BYD – China, South America</a:t>
            </a:r>
          </a:p>
          <a:p>
            <a:r>
              <a:rPr lang="en-US" dirty="0" smtClean="0"/>
              <a:t>USA </a:t>
            </a:r>
            <a:r>
              <a:rPr lang="en-US" dirty="0" smtClean="0"/>
              <a:t>– school buses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772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 Trailers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Tesla Semi</a:t>
            </a:r>
          </a:p>
          <a:p>
            <a:r>
              <a:rPr lang="en-US" dirty="0" smtClean="0"/>
              <a:t>Volvo</a:t>
            </a:r>
          </a:p>
          <a:p>
            <a:r>
              <a:rPr lang="en-US" dirty="0" smtClean="0"/>
              <a:t>Mercedes</a:t>
            </a:r>
          </a:p>
          <a:p>
            <a:r>
              <a:rPr lang="en-US" dirty="0" smtClean="0"/>
              <a:t>Garbage Trucks – </a:t>
            </a:r>
          </a:p>
          <a:p>
            <a:r>
              <a:rPr lang="en-US" dirty="0" smtClean="0"/>
              <a:t>Bucket Truck - </a:t>
            </a:r>
            <a:r>
              <a:rPr lang="en-AU" dirty="0">
                <a:hlinkClick r:id="rId2"/>
              </a:rPr>
              <a:t>https://electrek.co/2021/03/24/con-edison-announces-electric-bucket-truck-with-lion-electric</a:t>
            </a:r>
            <a:r>
              <a:rPr lang="en-AU" dirty="0" smtClean="0">
                <a:hlinkClick r:id="rId2"/>
              </a:rPr>
              <a:t>/</a:t>
            </a: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528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Transport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Battery Density</a:t>
            </a:r>
          </a:p>
          <a:p>
            <a:r>
              <a:rPr lang="en-US" dirty="0" smtClean="0"/>
              <a:t>Rolls Royce</a:t>
            </a:r>
          </a:p>
          <a:p>
            <a:r>
              <a:rPr lang="en-US" dirty="0" smtClean="0"/>
              <a:t>Inter city passenger jets – </a:t>
            </a:r>
            <a:r>
              <a:rPr lang="en-US" dirty="0" err="1" smtClean="0"/>
              <a:t>Eviation</a:t>
            </a:r>
            <a:r>
              <a:rPr lang="en-US" dirty="0" smtClean="0"/>
              <a:t>, </a:t>
            </a:r>
            <a:r>
              <a:rPr lang="en-US" dirty="0" err="1" smtClean="0"/>
              <a:t>eVOTL</a:t>
            </a:r>
            <a:endParaRPr lang="en-US" dirty="0" smtClean="0"/>
          </a:p>
          <a:p>
            <a:r>
              <a:rPr lang="en-US" dirty="0" smtClean="0"/>
              <a:t>Commonwealth games</a:t>
            </a:r>
          </a:p>
          <a:p>
            <a:r>
              <a:rPr lang="en-US" dirty="0" smtClean="0"/>
              <a:t>Sea planes (Australia)</a:t>
            </a:r>
          </a:p>
          <a:p>
            <a:r>
              <a:rPr lang="en-AU" dirty="0">
                <a:hlinkClick r:id="rId2"/>
              </a:rPr>
              <a:t>https://cleantechnica.com/2021/03/25/groundbreaking-h3x-motor-brings-electric-aircraft-one-step-closer-to-reality</a:t>
            </a:r>
            <a:r>
              <a:rPr lang="en-AU" dirty="0" smtClean="0">
                <a:hlinkClick r:id="rId2"/>
              </a:rPr>
              <a:t>/</a:t>
            </a: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582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 Travel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Ferries – Norway, USA</a:t>
            </a:r>
            <a:r>
              <a:rPr lang="en-US" dirty="0"/>
              <a:t>, Portugal </a:t>
            </a:r>
            <a:r>
              <a:rPr lang="en-US" dirty="0">
                <a:hlinkClick r:id="rId2"/>
              </a:rPr>
              <a:t>https://cleantechnica.com/2021/04/17/lisbon-orders-10-electric-ferries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Small freight</a:t>
            </a:r>
          </a:p>
          <a:p>
            <a:r>
              <a:rPr lang="en-US" dirty="0" smtClean="0"/>
              <a:t> https</a:t>
            </a:r>
            <a:r>
              <a:rPr lang="en-US" dirty="0"/>
              <a:t>://</a:t>
            </a:r>
            <a:r>
              <a:rPr lang="en-US" dirty="0" smtClean="0"/>
              <a:t>electrek.co/2021/03/25/tesla-inspired-swedish-x-shore-electric-boat-is-now-coming-to-america</a:t>
            </a:r>
            <a:r>
              <a:rPr lang="en-US" smtClean="0"/>
              <a:t>/  </a:t>
            </a:r>
            <a:endParaRPr lang="en-US" dirty="0" smtClean="0"/>
          </a:p>
          <a:p>
            <a:r>
              <a:rPr lang="en-US" dirty="0" smtClean="0"/>
              <a:t>Sea going hybrids – wind, electric, diesel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124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FUVs (</a:t>
            </a:r>
            <a:r>
              <a:rPr lang="en-US" dirty="0" err="1" smtClean="0"/>
              <a:t>Arcimotor</a:t>
            </a:r>
            <a:r>
              <a:rPr lang="en-US" smtClean="0"/>
              <a:t>) Jetskis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  <a:r>
              <a:rPr lang="en-AU" dirty="0">
                <a:hlinkClick r:id="rId2"/>
              </a:rPr>
              <a:t>https://electrek.co/2021/03/26/brp-commits-to-electrification-of-entire-line-including-jet-skis-go-karts-e-motorcycles</a:t>
            </a:r>
            <a:r>
              <a:rPr lang="en-AU" dirty="0" smtClean="0">
                <a:hlinkClick r:id="rId2"/>
              </a:rPr>
              <a:t>/</a:t>
            </a:r>
            <a:endParaRPr lang="en-AU" dirty="0" smtClean="0"/>
          </a:p>
          <a:p>
            <a:r>
              <a:rPr lang="en-US" dirty="0" smtClean="0"/>
              <a:t>Electric flying </a:t>
            </a:r>
            <a:r>
              <a:rPr lang="en-US" dirty="0"/>
              <a:t>car races  - </a:t>
            </a:r>
            <a:r>
              <a:rPr lang="en-US" dirty="0">
                <a:hlinkClick r:id="rId3"/>
              </a:rPr>
              <a:t>https://thedriven.io/2021/03/26/airspeeder-australian-backed-electric-flying-car-races-coming-soon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973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>
                <a:hlinkClick r:id="rId2"/>
              </a:rPr>
              <a:t>https://thedriven.io/2021/04/18/jagged-bulldust-why-the-murdoch-media-hates-electric-vehicles-so-much/?</a:t>
            </a:r>
            <a:r>
              <a:rPr lang="en-AU" smtClean="0">
                <a:hlinkClick r:id="rId2"/>
              </a:rPr>
              <a:t>fbclid=IwAR1mPfEXNQKx-9oQH0kOTI9-meUlgCiwGO4XWnlcwTT3VKRe7GfIvFdpGeU</a:t>
            </a:r>
            <a:r>
              <a:rPr lang="en-AU" smtClean="0"/>
              <a:t> 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9139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Green, Blue, </a:t>
            </a:r>
            <a:r>
              <a:rPr lang="en-US" dirty="0"/>
              <a:t>Grey </a:t>
            </a:r>
            <a:r>
              <a:rPr lang="en-US" dirty="0">
                <a:hlinkClick r:id="rId2"/>
              </a:rPr>
              <a:t>https://cleantechnica.com/2021/02/24/hydrogen-is-big-oils-last-grand-scam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Energy density</a:t>
            </a:r>
          </a:p>
          <a:p>
            <a:r>
              <a:rPr lang="en-US" dirty="0" smtClean="0"/>
              <a:t>Why? FF gas, excess renewable energy</a:t>
            </a:r>
          </a:p>
          <a:p>
            <a:r>
              <a:rPr lang="en-US" dirty="0" err="1" smtClean="0"/>
              <a:t>Aus</a:t>
            </a:r>
            <a:r>
              <a:rPr lang="en-US" dirty="0" smtClean="0"/>
              <a:t> – replace FF exports</a:t>
            </a:r>
          </a:p>
          <a:p>
            <a:r>
              <a:rPr lang="en-US" dirty="0" smtClean="0"/>
              <a:t>Cost</a:t>
            </a:r>
          </a:p>
          <a:p>
            <a:r>
              <a:rPr lang="en-US" dirty="0" smtClean="0"/>
              <a:t>Infrastructure – ACT  has 20 H2 cars &amp; public fueling </a:t>
            </a:r>
          </a:p>
          <a:p>
            <a:r>
              <a:rPr lang="en-US" dirty="0" smtClean="0"/>
              <a:t>Wastage</a:t>
            </a:r>
          </a:p>
          <a:p>
            <a:r>
              <a:rPr lang="en-AU" dirty="0">
                <a:hlinkClick r:id="rId3"/>
              </a:rPr>
              <a:t>https://reneweconomy.com.au/commercial-nonsense-andrew-forrest-explains-why-he-wants-to-dump-fossil-fuels</a:t>
            </a:r>
            <a:r>
              <a:rPr lang="en-AU" dirty="0" smtClean="0">
                <a:hlinkClick r:id="rId3"/>
              </a:rPr>
              <a:t>/</a:t>
            </a:r>
            <a:endParaRPr lang="en-AU" dirty="0" smtClean="0"/>
          </a:p>
          <a:p>
            <a:r>
              <a:rPr lang="en-AU">
                <a:hlinkClick r:id="rId4"/>
              </a:rPr>
              <a:t>https://reneweconomy.com.au/for-hydrogen-to-dominate-the-low-carbon-world-batteries-must-fail</a:t>
            </a:r>
            <a:r>
              <a:rPr lang="en-AU" smtClean="0">
                <a:hlinkClick r:id="rId4"/>
              </a:rPr>
              <a:t>/</a:t>
            </a:r>
            <a:r>
              <a:rPr lang="en-AU" smtClean="0"/>
              <a:t> </a:t>
            </a: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200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Cleantechnica.com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 of blue/ grey hydrogen </a:t>
            </a:r>
            <a:r>
              <a:rPr lang="en-AU">
                <a:hlinkClick r:id="rId2"/>
              </a:rPr>
              <a:t>https://cleantechnica.com/2021/04/07/green-hydrogen-to-blue-hydrogen-i-will-drink-your-milkshake</a:t>
            </a:r>
            <a:r>
              <a:rPr lang="en-AU" smtClean="0">
                <a:hlinkClick r:id="rId2"/>
              </a:rPr>
              <a:t>/</a:t>
            </a:r>
            <a:r>
              <a:rPr lang="en-AU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7788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Tony </a:t>
            </a:r>
            <a:r>
              <a:rPr lang="en-US" dirty="0" err="1" smtClean="0"/>
              <a:t>Seba</a:t>
            </a:r>
            <a:endParaRPr lang="en-US" dirty="0" smtClean="0"/>
          </a:p>
          <a:p>
            <a:r>
              <a:rPr lang="en-US" dirty="0" smtClean="0"/>
              <a:t>The future we choose – </a:t>
            </a:r>
            <a:r>
              <a:rPr lang="en-US" dirty="0" err="1" smtClean="0"/>
              <a:t>Figueres</a:t>
            </a:r>
            <a:r>
              <a:rPr lang="en-US" dirty="0" smtClean="0"/>
              <a:t> &amp; </a:t>
            </a:r>
            <a:r>
              <a:rPr lang="en-US" smtClean="0"/>
              <a:t>Rivett Carnac</a:t>
            </a:r>
            <a:endParaRPr lang="en-US" dirty="0" smtClean="0"/>
          </a:p>
          <a:p>
            <a:r>
              <a:rPr lang="en-US" dirty="0" smtClean="0"/>
              <a:t>Insideevs.com</a:t>
            </a:r>
          </a:p>
          <a:p>
            <a:r>
              <a:rPr lang="en-US" dirty="0" smtClean="0"/>
              <a:t>Cleantechnica.com</a:t>
            </a:r>
          </a:p>
          <a:p>
            <a:r>
              <a:rPr lang="en-US" dirty="0" smtClean="0"/>
              <a:t>Electrek.com</a:t>
            </a:r>
          </a:p>
          <a:p>
            <a:r>
              <a:rPr lang="en-US" dirty="0" smtClean="0"/>
              <a:t>Reneweconomy.com.au</a:t>
            </a:r>
          </a:p>
          <a:p>
            <a:r>
              <a:rPr lang="en-US" dirty="0" smtClean="0"/>
              <a:t>Teslarati.com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283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Days of Future Past 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274888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ReThinking</a:t>
            </a:r>
            <a:r>
              <a:rPr lang="en-US" dirty="0" smtClean="0"/>
              <a:t> </a:t>
            </a:r>
            <a:r>
              <a:rPr lang="en-US" dirty="0" smtClean="0"/>
              <a:t>Cities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Walking – New York, Holland</a:t>
            </a:r>
          </a:p>
          <a:p>
            <a:r>
              <a:rPr lang="en-US" dirty="0" smtClean="0"/>
              <a:t>Cycling – cash for clunkers vs e bikes (France)</a:t>
            </a:r>
          </a:p>
          <a:p>
            <a:r>
              <a:rPr lang="en-US" dirty="0" smtClean="0"/>
              <a:t>Redesigning the CBD – back to the village</a:t>
            </a:r>
          </a:p>
          <a:p>
            <a:r>
              <a:rPr lang="en-US" dirty="0" smtClean="0"/>
              <a:t>Cities banning FF powered </a:t>
            </a:r>
            <a:r>
              <a:rPr lang="en-US" dirty="0" smtClean="0"/>
              <a:t>vehicles – see </a:t>
            </a:r>
            <a:r>
              <a:rPr lang="en-US" dirty="0" err="1" smtClean="0"/>
              <a:t>wikipedia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2317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Transport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Scooters, Bicycles, Cargo bikes/ trikes</a:t>
            </a:r>
          </a:p>
          <a:p>
            <a:r>
              <a:rPr lang="en-US" dirty="0" smtClean="0"/>
              <a:t>Cars</a:t>
            </a:r>
          </a:p>
          <a:p>
            <a:r>
              <a:rPr lang="en-US" dirty="0" smtClean="0"/>
              <a:t>Small </a:t>
            </a:r>
            <a:r>
              <a:rPr lang="en-US" dirty="0" smtClean="0"/>
              <a:t>trucks – last mile delivery</a:t>
            </a:r>
            <a:endParaRPr lang="en-US" dirty="0" smtClean="0"/>
          </a:p>
          <a:p>
            <a:r>
              <a:rPr lang="en-US" dirty="0" smtClean="0"/>
              <a:t>Buses</a:t>
            </a:r>
          </a:p>
          <a:p>
            <a:r>
              <a:rPr lang="en-US" dirty="0" smtClean="0"/>
              <a:t>Semi trailers</a:t>
            </a:r>
          </a:p>
          <a:p>
            <a:r>
              <a:rPr lang="en-US" dirty="0" smtClean="0"/>
              <a:t>Trains</a:t>
            </a:r>
          </a:p>
          <a:p>
            <a:r>
              <a:rPr lang="en-US" dirty="0" smtClean="0"/>
              <a:t>Enhance Australia’s energy security – home grown sunshine and wind vs imported oil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45399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and Three Wheelers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Scooters</a:t>
            </a:r>
          </a:p>
          <a:p>
            <a:r>
              <a:rPr lang="en-US" dirty="0" err="1" smtClean="0"/>
              <a:t>eBikes</a:t>
            </a:r>
            <a:endParaRPr lang="en-US" dirty="0" smtClean="0"/>
          </a:p>
          <a:p>
            <a:r>
              <a:rPr lang="en-US" dirty="0" smtClean="0"/>
              <a:t>Electric motorcycles</a:t>
            </a:r>
          </a:p>
          <a:p>
            <a:r>
              <a:rPr lang="en-US" dirty="0" smtClean="0"/>
              <a:t>Can they replace the second car?</a:t>
            </a:r>
          </a:p>
          <a:p>
            <a:r>
              <a:rPr lang="en-US" dirty="0" smtClean="0"/>
              <a:t>Link to mass transit – </a:t>
            </a:r>
            <a:r>
              <a:rPr lang="en-US" dirty="0" err="1" smtClean="0"/>
              <a:t>eg</a:t>
            </a:r>
            <a:r>
              <a:rPr lang="en-US" dirty="0" smtClean="0"/>
              <a:t> bus/ train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185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Passenger Vehicles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Current situation – Global vs Australia</a:t>
            </a:r>
          </a:p>
          <a:p>
            <a:pPr lvl="1"/>
            <a:r>
              <a:rPr lang="en-US" dirty="0" smtClean="0"/>
              <a:t>Europe (3 million), China (6) , </a:t>
            </a:r>
            <a:r>
              <a:rPr lang="en-US" dirty="0" smtClean="0"/>
              <a:t>USA </a:t>
            </a:r>
            <a:r>
              <a:rPr lang="en-US" dirty="0" smtClean="0"/>
              <a:t>(2)</a:t>
            </a:r>
            <a:endParaRPr lang="en-US" dirty="0" smtClean="0"/>
          </a:p>
          <a:p>
            <a:r>
              <a:rPr lang="en-US" dirty="0" smtClean="0"/>
              <a:t>Barriers to acceptance – availability, cost, power, range, charging.  </a:t>
            </a:r>
            <a:r>
              <a:rPr lang="en-US" dirty="0" smtClean="0">
                <a:hlinkClick r:id="rId2"/>
              </a:rPr>
              <a:t>https://www.youtube.com/watch?v=9k7k3Mzknm8&amp;t=789s</a:t>
            </a:r>
            <a:r>
              <a:rPr lang="en-US" dirty="0" smtClean="0"/>
              <a:t> </a:t>
            </a:r>
          </a:p>
          <a:p>
            <a:r>
              <a:rPr lang="en-US" dirty="0"/>
              <a:t>Chinese </a:t>
            </a:r>
            <a:r>
              <a:rPr lang="en-US" dirty="0" smtClean="0"/>
              <a:t>dominance  </a:t>
            </a:r>
            <a:r>
              <a:rPr lang="en-US" dirty="0">
                <a:hlinkClick r:id="rId3"/>
              </a:rPr>
              <a:t>https://insideevs.com/features/496823/sandy-munro-chinese-ev-dominance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236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 Cleantechnica.com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savings</a:t>
            </a:r>
          </a:p>
          <a:p>
            <a:r>
              <a:rPr lang="en-US" dirty="0" err="1" smtClean="0"/>
              <a:t>Hooning</a:t>
            </a:r>
            <a:endParaRPr lang="en-US" dirty="0" smtClean="0"/>
          </a:p>
          <a:p>
            <a:r>
              <a:rPr lang="en-US" dirty="0" smtClean="0"/>
              <a:t>Regen braking</a:t>
            </a:r>
          </a:p>
          <a:p>
            <a:r>
              <a:rPr lang="en-US" dirty="0" smtClean="0"/>
              <a:t>Low </a:t>
            </a:r>
            <a:r>
              <a:rPr lang="en-US" dirty="0" err="1" smtClean="0"/>
              <a:t>centre</a:t>
            </a:r>
            <a:r>
              <a:rPr lang="en-US" dirty="0" smtClean="0"/>
              <a:t> of gravity</a:t>
            </a:r>
          </a:p>
          <a:p>
            <a:r>
              <a:rPr lang="en-US" dirty="0" smtClean="0"/>
              <a:t>Last time buying petrol for the car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7625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Hydrogen </a:t>
            </a:r>
          </a:p>
          <a:p>
            <a:r>
              <a:rPr lang="en-US" dirty="0" smtClean="0"/>
              <a:t>Battery Electric </a:t>
            </a:r>
          </a:p>
          <a:p>
            <a:r>
              <a:rPr lang="en-US" dirty="0" smtClean="0"/>
              <a:t>Gravity powered infinity train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498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Trucks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of last mile delivery – 50%</a:t>
            </a:r>
          </a:p>
          <a:p>
            <a:r>
              <a:rPr lang="en-US" dirty="0" smtClean="0"/>
              <a:t>SEA (</a:t>
            </a:r>
            <a:r>
              <a:rPr lang="en-US" dirty="0" err="1" smtClean="0"/>
              <a:t>Elecrified</a:t>
            </a:r>
            <a:r>
              <a:rPr lang="en-US" dirty="0" smtClean="0"/>
              <a:t> Hino) </a:t>
            </a:r>
          </a:p>
          <a:p>
            <a:r>
              <a:rPr lang="en-US" dirty="0" smtClean="0"/>
              <a:t>Global – </a:t>
            </a:r>
            <a:r>
              <a:rPr lang="en-US" dirty="0" err="1" smtClean="0"/>
              <a:t>Volvo,Mercedes</a:t>
            </a:r>
            <a:r>
              <a:rPr lang="en-US" dirty="0" smtClean="0"/>
              <a:t>, Renault, Nissan</a:t>
            </a:r>
          </a:p>
          <a:p>
            <a:r>
              <a:rPr lang="en-US" dirty="0" smtClean="0"/>
              <a:t>Cybertruck, F 150, </a:t>
            </a:r>
            <a:r>
              <a:rPr lang="en-US" dirty="0" err="1" smtClean="0"/>
              <a:t>Rivian</a:t>
            </a:r>
            <a:r>
              <a:rPr lang="en-US" dirty="0" smtClean="0"/>
              <a:t>, Hummer, Arrival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02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3686</TotalTime>
  <Words>400</Words>
  <Application>Microsoft Office PowerPoint</Application>
  <PresentationFormat>On-screen Show (4:3)</PresentationFormat>
  <Paragraphs>93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Transport – Possible Futures</vt:lpstr>
      <vt:lpstr>Days of Future Past </vt:lpstr>
      <vt:lpstr>ReThinking Cities</vt:lpstr>
      <vt:lpstr>Land Transport</vt:lpstr>
      <vt:lpstr>Two and Three Wheelers</vt:lpstr>
      <vt:lpstr>Electric Passenger Vehicles</vt:lpstr>
      <vt:lpstr>WHY? Cleantechnica.com</vt:lpstr>
      <vt:lpstr>Trains</vt:lpstr>
      <vt:lpstr>Small Trucks</vt:lpstr>
      <vt:lpstr>Buses </vt:lpstr>
      <vt:lpstr>Semi Trailers</vt:lpstr>
      <vt:lpstr>Air Transport</vt:lpstr>
      <vt:lpstr>Sea Travel</vt:lpstr>
      <vt:lpstr>FUN</vt:lpstr>
      <vt:lpstr>FUD</vt:lpstr>
      <vt:lpstr>Hydrogen</vt:lpstr>
      <vt:lpstr>Cleantechnica.com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 – Possible Futures</dc:title>
  <dc:creator>DAVID WATERWORTH</dc:creator>
  <cp:lastModifiedBy>DAVID WATERWORTH</cp:lastModifiedBy>
  <cp:revision>29</cp:revision>
  <dcterms:created xsi:type="dcterms:W3CDTF">2021-03-24T10:26:16Z</dcterms:created>
  <dcterms:modified xsi:type="dcterms:W3CDTF">2022-08-04T02:21:28Z</dcterms:modified>
</cp:coreProperties>
</file>